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3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4" r:id="rId1"/>
    <p:sldMasterId id="2147483652" r:id="rId2"/>
    <p:sldMasterId id="2147483667" r:id="rId3"/>
    <p:sldMasterId id="2147483669" r:id="rId4"/>
    <p:sldMasterId id="2147483671" r:id="rId5"/>
    <p:sldMasterId id="2147483673" r:id="rId6"/>
    <p:sldMasterId id="2147483675" r:id="rId7"/>
  </p:sldMasterIdLst>
  <p:sldIdLst>
    <p:sldId id="256" r:id="rId8"/>
    <p:sldId id="257" r:id="rId9"/>
    <p:sldId id="264" r:id="rId10"/>
    <p:sldId id="267" r:id="rId11"/>
    <p:sldId id="265" r:id="rId12"/>
    <p:sldId id="266" r:id="rId13"/>
    <p:sldId id="263" r:id="rId14"/>
  </p:sldIdLst>
  <p:sldSz cx="9144000" cy="64801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41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72" autoAdjust="0"/>
    <p:restoredTop sz="94660"/>
  </p:normalViewPr>
  <p:slideViewPr>
    <p:cSldViewPr snapToGrid="0" showGuides="1">
      <p:cViewPr varScale="1">
        <p:scale>
          <a:sx n="109" d="100"/>
          <a:sy n="109" d="100"/>
        </p:scale>
        <p:origin x="1445" y="302"/>
      </p:cViewPr>
      <p:guideLst>
        <p:guide orient="horz" pos="2041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customXml" Target="../customXml/item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20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5" Type="http://schemas.openxmlformats.org/officeDocument/2006/relationships/slideMaster" Target="slideMasters/slideMaster5.xml"/><Relationship Id="rId15" Type="http://schemas.openxmlformats.org/officeDocument/2006/relationships/presProps" Target="presProps.xml"/><Relationship Id="rId10" Type="http://schemas.openxmlformats.org/officeDocument/2006/relationships/slide" Target="slides/slide3.xml"/><Relationship Id="rId19" Type="http://schemas.openxmlformats.org/officeDocument/2006/relationships/customXml" Target="../customXml/item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762887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041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071026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>
            <a:extLst>
              <a:ext uri="{FF2B5EF4-FFF2-40B4-BE49-F238E27FC236}">
                <a16:creationId xmlns:a16="http://schemas.microsoft.com/office/drawing/2014/main" id="{0609E5E4-E3F7-EB9F-7FD3-D3C519CAC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7096" y="3507232"/>
            <a:ext cx="8421624" cy="2747264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Master-Untertitelformat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1320923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tertitel 2">
            <a:extLst>
              <a:ext uri="{FF2B5EF4-FFF2-40B4-BE49-F238E27FC236}">
                <a16:creationId xmlns:a16="http://schemas.microsoft.com/office/drawing/2014/main" id="{177C0EEF-3F33-12D2-A9AF-283B1167AB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7096" y="3507232"/>
            <a:ext cx="8421624" cy="2747264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Master-Untertitelformat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5251833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tertitel 2">
            <a:extLst>
              <a:ext uri="{FF2B5EF4-FFF2-40B4-BE49-F238E27FC236}">
                <a16:creationId xmlns:a16="http://schemas.microsoft.com/office/drawing/2014/main" id="{A9E45F43-7014-E13E-AF4C-760A62E974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7096" y="3507232"/>
            <a:ext cx="8421624" cy="2747264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Master-Untertitelformat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0137800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tertitel 2">
            <a:extLst>
              <a:ext uri="{FF2B5EF4-FFF2-40B4-BE49-F238E27FC236}">
                <a16:creationId xmlns:a16="http://schemas.microsoft.com/office/drawing/2014/main" id="{55097BA9-72D8-7A8E-0EB0-A847816600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7096" y="3507232"/>
            <a:ext cx="8421624" cy="2747264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Master-Untertitelformat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5586679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619740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 descr="Ein Bild, das Text, Kleidung, Menschliches Gesicht, Person enthält.&#10;&#10;KI-generierte Inhalte können fehlerhaft sein.">
            <a:extLst>
              <a:ext uri="{FF2B5EF4-FFF2-40B4-BE49-F238E27FC236}">
                <a16:creationId xmlns:a16="http://schemas.microsoft.com/office/drawing/2014/main" id="{947E1131-ED61-862E-EB62-A340573067D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504"/>
            <a:ext cx="9144000" cy="6487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5937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</p:sldLayoutIdLst>
  <p:txStyles>
    <p:titleStyle>
      <a:lvl1pPr algn="l" defTabSz="864017" rtl="0" eaLnBrk="1" latinLnBrk="0" hangingPunct="1">
        <a:lnSpc>
          <a:spcPct val="90000"/>
        </a:lnSpc>
        <a:spcBef>
          <a:spcPct val="0"/>
        </a:spcBef>
        <a:buNone/>
        <a:defRPr sz="415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004" indent="-216004" algn="l" defTabSz="864017" rtl="0" eaLnBrk="1" latinLnBrk="0" hangingPunct="1">
        <a:lnSpc>
          <a:spcPct val="90000"/>
        </a:lnSpc>
        <a:spcBef>
          <a:spcPts val="945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1pPr>
      <a:lvl2pPr marL="648012" indent="-216004" algn="l" defTabSz="864017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2268" kern="1200">
          <a:solidFill>
            <a:schemeClr val="tx1"/>
          </a:solidFill>
          <a:latin typeface="+mn-lt"/>
          <a:ea typeface="+mn-ea"/>
          <a:cs typeface="+mn-cs"/>
        </a:defRPr>
      </a:lvl2pPr>
      <a:lvl3pPr marL="1080021" indent="-216004" algn="l" defTabSz="864017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512029" indent="-216004" algn="l" defTabSz="864017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4pPr>
      <a:lvl5pPr marL="1944037" indent="-216004" algn="l" defTabSz="864017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5pPr>
      <a:lvl6pPr marL="2376046" indent="-216004" algn="l" defTabSz="864017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6pPr>
      <a:lvl7pPr marL="2808054" indent="-216004" algn="l" defTabSz="864017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7pPr>
      <a:lvl8pPr marL="3240062" indent="-216004" algn="l" defTabSz="864017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8pPr>
      <a:lvl9pPr marL="3672070" indent="-216004" algn="l" defTabSz="864017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1pPr>
      <a:lvl2pPr marL="432008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2pPr>
      <a:lvl3pPr marL="864017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3pPr>
      <a:lvl4pPr marL="1296025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4pPr>
      <a:lvl5pPr marL="1728033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5pPr>
      <a:lvl6pPr marL="2160041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6pPr>
      <a:lvl7pPr marL="2592050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7pPr>
      <a:lvl8pPr marL="3024058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8pPr>
      <a:lvl9pPr marL="3456066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041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 descr="Ein Bild, das Text, Screenshot, Schrift enthält.&#10;&#10;KI-generierte Inhalte können fehlerhaft sein.">
            <a:extLst>
              <a:ext uri="{FF2B5EF4-FFF2-40B4-BE49-F238E27FC236}">
                <a16:creationId xmlns:a16="http://schemas.microsoft.com/office/drawing/2014/main" id="{A72444AB-580B-9D21-1682-AE6C2ECB6CC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" y="-3504"/>
            <a:ext cx="9139060" cy="6483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3141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txStyles>
    <p:titleStyle>
      <a:lvl1pPr algn="l" defTabSz="864017" rtl="0" eaLnBrk="1" latinLnBrk="0" hangingPunct="1">
        <a:lnSpc>
          <a:spcPct val="90000"/>
        </a:lnSpc>
        <a:spcBef>
          <a:spcPct val="0"/>
        </a:spcBef>
        <a:buNone/>
        <a:defRPr sz="415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004" indent="-216004" algn="l" defTabSz="864017" rtl="0" eaLnBrk="1" latinLnBrk="0" hangingPunct="1">
        <a:lnSpc>
          <a:spcPct val="90000"/>
        </a:lnSpc>
        <a:spcBef>
          <a:spcPts val="945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1pPr>
      <a:lvl2pPr marL="648012" indent="-216004" algn="l" defTabSz="864017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2268" kern="1200">
          <a:solidFill>
            <a:schemeClr val="tx1"/>
          </a:solidFill>
          <a:latin typeface="+mn-lt"/>
          <a:ea typeface="+mn-ea"/>
          <a:cs typeface="+mn-cs"/>
        </a:defRPr>
      </a:lvl2pPr>
      <a:lvl3pPr marL="1080021" indent="-216004" algn="l" defTabSz="864017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512029" indent="-216004" algn="l" defTabSz="864017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4pPr>
      <a:lvl5pPr marL="1944037" indent="-216004" algn="l" defTabSz="864017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5pPr>
      <a:lvl6pPr marL="2376046" indent="-216004" algn="l" defTabSz="864017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6pPr>
      <a:lvl7pPr marL="2808054" indent="-216004" algn="l" defTabSz="864017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7pPr>
      <a:lvl8pPr marL="3240062" indent="-216004" algn="l" defTabSz="864017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8pPr>
      <a:lvl9pPr marL="3672070" indent="-216004" algn="l" defTabSz="864017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1pPr>
      <a:lvl2pPr marL="432008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2pPr>
      <a:lvl3pPr marL="864017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3pPr>
      <a:lvl4pPr marL="1296025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4pPr>
      <a:lvl5pPr marL="1728033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5pPr>
      <a:lvl6pPr marL="2160041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6pPr>
      <a:lvl7pPr marL="2592050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7pPr>
      <a:lvl8pPr marL="3024058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8pPr>
      <a:lvl9pPr marL="3456066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041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fik 13" descr="Ein Bild, das Text, Screenshot, Schrift, Design enthält.&#10;&#10;KI-generierte Inhalte können fehlerhaft sein.">
            <a:extLst>
              <a:ext uri="{FF2B5EF4-FFF2-40B4-BE49-F238E27FC236}">
                <a16:creationId xmlns:a16="http://schemas.microsoft.com/office/drawing/2014/main" id="{557C0964-D3D9-FF04-7324-FE16C2AF8DC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504"/>
            <a:ext cx="9144000" cy="6487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2396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041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fik 13" descr="Ein Bild, das Text, Screenshot, Schrift, Design enthält.&#10;&#10;KI-generierte Inhalte können fehlerhaft sein.">
            <a:extLst>
              <a:ext uri="{FF2B5EF4-FFF2-40B4-BE49-F238E27FC236}">
                <a16:creationId xmlns:a16="http://schemas.microsoft.com/office/drawing/2014/main" id="{D4CFCEED-D646-9F3D-A263-4B4B454B77B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504"/>
            <a:ext cx="9144000" cy="6487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517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041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fik 13" descr="Ein Bild, das Text, Screenshot, Schrift, Design enthält.&#10;&#10;KI-generierte Inhalte können fehlerhaft sein.">
            <a:extLst>
              <a:ext uri="{FF2B5EF4-FFF2-40B4-BE49-F238E27FC236}">
                <a16:creationId xmlns:a16="http://schemas.microsoft.com/office/drawing/2014/main" id="{739ABBD0-8549-BE01-9A2F-F665563C4AD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504"/>
            <a:ext cx="9144000" cy="6487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2398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041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fik 13" descr="Ein Bild, das Text, Screenshot, Schrift, Design enthält.&#10;&#10;KI-generierte Inhalte können fehlerhaft sein.">
            <a:extLst>
              <a:ext uri="{FF2B5EF4-FFF2-40B4-BE49-F238E27FC236}">
                <a16:creationId xmlns:a16="http://schemas.microsoft.com/office/drawing/2014/main" id="{D69AAD39-6092-EFBA-77D6-D60F045F46B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504"/>
            <a:ext cx="9144000" cy="6487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2133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041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 descr="Ein Bild, das Text, Menschliches Gesicht, Screenshot, Person enthält.&#10;&#10;KI-generierte Inhalte können fehlerhaft sein.">
            <a:extLst>
              <a:ext uri="{FF2B5EF4-FFF2-40B4-BE49-F238E27FC236}">
                <a16:creationId xmlns:a16="http://schemas.microsoft.com/office/drawing/2014/main" id="{8F77E5CD-68C4-A69E-0476-C49425864A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504"/>
            <a:ext cx="9144000" cy="6487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61077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041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51371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86868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tertitel 1">
            <a:extLst>
              <a:ext uri="{FF2B5EF4-FFF2-40B4-BE49-F238E27FC236}">
                <a16:creationId xmlns:a16="http://schemas.microsoft.com/office/drawing/2014/main" id="{7CC0C147-A682-FAD6-D4A2-914A0D4C3E9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167379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tertitel 1">
            <a:extLst>
              <a:ext uri="{FF2B5EF4-FFF2-40B4-BE49-F238E27FC236}">
                <a16:creationId xmlns:a16="http://schemas.microsoft.com/office/drawing/2014/main" id="{4C95F60B-0C4D-5549-3698-6166505A3ED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949961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tertitel 1">
            <a:extLst>
              <a:ext uri="{FF2B5EF4-FFF2-40B4-BE49-F238E27FC236}">
                <a16:creationId xmlns:a16="http://schemas.microsoft.com/office/drawing/2014/main" id="{05B3814A-0F05-8B61-3F27-80F82D40F01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627951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tertitel 1">
            <a:extLst>
              <a:ext uri="{FF2B5EF4-FFF2-40B4-BE49-F238E27FC236}">
                <a16:creationId xmlns:a16="http://schemas.microsoft.com/office/drawing/2014/main" id="{5E4A68EA-B68C-F8CD-24B7-02AE4AA29B5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340042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986474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2_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3_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4_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7.xml><?xml version="1.0" encoding="utf-8"?>
<a:theme xmlns:a="http://schemas.openxmlformats.org/drawingml/2006/main" name="5_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62538A6B508A3042B851CFBF4DC02483" ma:contentTypeVersion="15" ma:contentTypeDescription="Ein neues Dokument erstellen." ma:contentTypeScope="" ma:versionID="7c5acb2b55cb47f09c05c2159b3d3165">
  <xsd:schema xmlns:xsd="http://www.w3.org/2001/XMLSchema" xmlns:xs="http://www.w3.org/2001/XMLSchema" xmlns:p="http://schemas.microsoft.com/office/2006/metadata/properties" xmlns:ns2="4f7f684e-2647-4410-ab82-e9c5777e20b2" xmlns:ns3="c6ea94f7-c44f-400c-9865-1703c8cde935" targetNamespace="http://schemas.microsoft.com/office/2006/metadata/properties" ma:root="true" ma:fieldsID="53462dbdcd6bca0271061222ab4b6b9e" ns2:_="" ns3:_="">
    <xsd:import namespace="4f7f684e-2647-4410-ab82-e9c5777e20b2"/>
    <xsd:import namespace="c6ea94f7-c44f-400c-9865-1703c8cde93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SearchProperties" minOccurs="0"/>
                <xsd:element ref="ns3:SharedWithUsers" minOccurs="0"/>
                <xsd:element ref="ns3:SharedWithDetail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f7f684e-2647-4410-ab82-e9c5777e20b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Bildmarkierungen" ma:readOnly="false" ma:fieldId="{5cf76f15-5ced-4ddc-b409-7134ff3c332f}" ma:taxonomyMulti="true" ma:sspId="b079961c-0039-4867-bd66-780086a44bc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6ea94f7-c44f-400c-9865-1703c8cde935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91ccbecc-9b9c-4258-aeda-171eef093b48}" ma:internalName="TaxCatchAll" ma:showField="CatchAllData" ma:web="c6ea94f7-c44f-400c-9865-1703c8cde93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6ea94f7-c44f-400c-9865-1703c8cde935" xsi:nil="true"/>
    <lcf76f155ced4ddcb4097134ff3c332f xmlns="4f7f684e-2647-4410-ab82-e9c5777e20b2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7D58E337-298D-495A-A2B3-C4A44896AA3D}"/>
</file>

<file path=customXml/itemProps2.xml><?xml version="1.0" encoding="utf-8"?>
<ds:datastoreItem xmlns:ds="http://schemas.openxmlformats.org/officeDocument/2006/customXml" ds:itemID="{9934266C-9D6B-445E-BA3F-7E21704D519C}"/>
</file>

<file path=customXml/itemProps3.xml><?xml version="1.0" encoding="utf-8"?>
<ds:datastoreItem xmlns:ds="http://schemas.openxmlformats.org/officeDocument/2006/customXml" ds:itemID="{3243BE5F-B085-4457-AC89-6C7F65AC17EE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Microsoft Office PowerPoint</Application>
  <PresentationFormat>Benutzerdefiniert</PresentationFormat>
  <Paragraphs>0</Paragraphs>
  <Slides>7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1</vt:i4>
      </vt:variant>
      <vt:variant>
        <vt:lpstr>Design</vt:lpstr>
      </vt:variant>
      <vt:variant>
        <vt:i4>7</vt:i4>
      </vt:variant>
      <vt:variant>
        <vt:lpstr>Folientitel</vt:lpstr>
      </vt:variant>
      <vt:variant>
        <vt:i4>7</vt:i4>
      </vt:variant>
    </vt:vector>
  </HeadingPairs>
  <TitlesOfParts>
    <vt:vector size="15" baseType="lpstr">
      <vt:lpstr>Arial</vt:lpstr>
      <vt:lpstr>Office</vt:lpstr>
      <vt:lpstr>Benutzerdefiniertes Design</vt:lpstr>
      <vt:lpstr>1_Benutzerdefiniertes Design</vt:lpstr>
      <vt:lpstr>2_Benutzerdefiniertes Design</vt:lpstr>
      <vt:lpstr>3_Benutzerdefiniertes Design</vt:lpstr>
      <vt:lpstr>4_Benutzerdefiniertes Design</vt:lpstr>
      <vt:lpstr>5_Benutzerdefiniertes Design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IRIS HAAG GmbH</dc:creator>
  <cp:lastModifiedBy>Patricia Schwarzstein</cp:lastModifiedBy>
  <cp:revision>1</cp:revision>
  <dcterms:created xsi:type="dcterms:W3CDTF">2025-11-06T07:44:32Z</dcterms:created>
  <dcterms:modified xsi:type="dcterms:W3CDTF">2025-11-06T08:40:32Z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0x01010062538A6B508A3042B851CFBF4DC02483</vt:lpwstr>
  </property>
</Properties>
</file>